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3"/>
    <p:sldId id="262" r:id="rId4"/>
    <p:sldId id="263" r:id="rId5"/>
    <p:sldId id="269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28943" y="2357747"/>
            <a:ext cx="824726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概述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28728" y="2000557"/>
            <a:ext cx="702315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【</a:t>
            </a:r>
            <a:r>
              <a:rPr lang="zh-CN" altLang="en-US" b="1" dirty="0">
                <a:solidFill>
                  <a:srgbClr val="FF0000"/>
                </a:solidFill>
              </a:rPr>
              <a:t>型号</a:t>
            </a:r>
            <a:r>
              <a:rPr lang="en-US" altLang="zh-CN" b="1" dirty="0">
                <a:solidFill>
                  <a:srgbClr val="FF0000"/>
                </a:solidFill>
              </a:rPr>
              <a:t>:F2224A-18】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72198" y="2000240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5536" y="2643499"/>
            <a:ext cx="8391306" cy="3745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zh-CN" alt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防水：</a:t>
            </a:r>
            <a:endParaRPr lang="en-US" altLang="zh-CN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使用防水透气螺塞，平衡内外压差，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避免热胀冷缩时吸进水气，出现凝结现象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；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密封圈采用进口耐老化硅橡胶原料；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防护等级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IP66/IP67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可选。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结构：</a:t>
            </a:r>
            <a:endParaRPr lang="zh-CN" alt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1000" dirty="0">
                <a:solidFill>
                  <a:schemeClr val="tx1"/>
                </a:solidFill>
                <a:latin typeface="+mn-ea"/>
              </a:rPr>
              <a:t>根据</a:t>
            </a:r>
            <a:r>
              <a:rPr lang="en-US" altLang="zh-CN" sz="1000" dirty="0">
                <a:solidFill>
                  <a:schemeClr val="tx1"/>
                </a:solidFill>
                <a:latin typeface="+mn-ea"/>
              </a:rPr>
              <a:t>LED</a:t>
            </a:r>
            <a:r>
              <a:rPr lang="zh-CN" altLang="en-US" sz="1000" dirty="0">
                <a:solidFill>
                  <a:schemeClr val="tx1"/>
                </a:solidFill>
                <a:latin typeface="+mn-ea"/>
              </a:rPr>
              <a:t>散热特性，合理的散热通路设计，使</a:t>
            </a:r>
            <a:r>
              <a:rPr lang="en-US" altLang="zh-CN" sz="1000" dirty="0">
                <a:solidFill>
                  <a:schemeClr val="tx1"/>
                </a:solidFill>
                <a:latin typeface="+mn-ea"/>
              </a:rPr>
              <a:t>LED</a:t>
            </a:r>
            <a:r>
              <a:rPr lang="zh-CN" altLang="en-US" sz="1000" dirty="0">
                <a:solidFill>
                  <a:schemeClr val="tx1"/>
                </a:solidFill>
                <a:latin typeface="+mn-ea"/>
              </a:rPr>
              <a:t>的热量快速通过灯具结构传导出来，保证</a:t>
            </a:r>
            <a:r>
              <a:rPr lang="en-US" altLang="zh-CN" sz="1000" dirty="0">
                <a:solidFill>
                  <a:schemeClr val="tx1"/>
                </a:solidFill>
                <a:latin typeface="+mn-ea"/>
              </a:rPr>
              <a:t>LED</a:t>
            </a:r>
            <a:r>
              <a:rPr lang="zh-CN" altLang="en-US" sz="1000" dirty="0">
                <a:solidFill>
                  <a:schemeClr val="tx1"/>
                </a:solidFill>
                <a:latin typeface="+mn-ea"/>
              </a:rPr>
              <a:t>发光效率及使用寿命；</a:t>
            </a:r>
            <a:endParaRPr lang="zh-CN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安装支架通过刻度盘来精确调节纵向角度，灯具角度可以调节。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1900"/>
              </a:lnSpc>
            </a:pPr>
            <a:r>
              <a:rPr lang="zh-CN" altLang="en-US" sz="1000" b="1" dirty="0">
                <a:latin typeface="Arial" panose="020B0604020202020204" pitchFamily="34" charset="0"/>
                <a:ea typeface="宋体" panose="02010600030101010101" pitchFamily="2" charset="-122"/>
              </a:rPr>
              <a:t>安全规范</a:t>
            </a:r>
            <a:r>
              <a:rPr lang="zh-CN" altLang="en-US" sz="1000" dirty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zh-CN" altLang="en-US" sz="1000" dirty="0">
                <a:latin typeface="+mn-ea"/>
                <a:cs typeface="Arial Unicode MS" panose="020B0604020202020204" pitchFamily="34" charset="-122"/>
              </a:rPr>
              <a:t>灯具严格按照</a:t>
            </a:r>
            <a:r>
              <a:rPr lang="en-US" altLang="zh-CN" sz="1000" dirty="0">
                <a:latin typeface="+mn-ea"/>
                <a:cs typeface="Arial Unicode MS" panose="020B0604020202020204" pitchFamily="34" charset="-122"/>
              </a:rPr>
              <a:t>CQC</a:t>
            </a:r>
            <a:r>
              <a:rPr lang="zh-CN" altLang="en-US" sz="1000" dirty="0">
                <a:latin typeface="+mn-ea"/>
                <a:cs typeface="Arial Unicode MS" panose="020B0604020202020204" pitchFamily="34" charset="-122"/>
              </a:rPr>
              <a:t>（中国质量认证中心）、</a:t>
            </a:r>
            <a:r>
              <a:rPr lang="en-US" altLang="zh-CN" sz="1000" dirty="0">
                <a:latin typeface="+mn-ea"/>
                <a:cs typeface="Arial Unicode MS" panose="020B0604020202020204" pitchFamily="34" charset="-122"/>
              </a:rPr>
              <a:t>EMC</a:t>
            </a:r>
            <a:r>
              <a:rPr lang="zh-CN" altLang="en-US" sz="1000" dirty="0">
                <a:latin typeface="+mn-ea"/>
                <a:cs typeface="Arial Unicode MS" panose="020B0604020202020204" pitchFamily="34" charset="-122"/>
              </a:rPr>
              <a:t>（电磁兼容）标准设计。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>
                <a:solidFill>
                  <a:srgbClr val="FF0000"/>
                </a:solidFill>
              </a:rPr>
              <a:t>安装：</a:t>
            </a:r>
            <a:r>
              <a:rPr lang="zh-CN" altLang="en-US" sz="1000" dirty="0"/>
              <a:t>通过</a:t>
            </a:r>
            <a:r>
              <a:rPr lang="en-US" altLang="zh-CN" sz="1000" dirty="0"/>
              <a:t>U</a:t>
            </a:r>
            <a:r>
              <a:rPr lang="zh-CN" altLang="en-US" sz="1000" dirty="0"/>
              <a:t>型支架，安装简单方便。</a:t>
            </a:r>
            <a:endParaRPr lang="en-US" altLang="zh-CN" sz="1000" dirty="0"/>
          </a:p>
          <a:p>
            <a:pPr>
              <a:lnSpc>
                <a:spcPts val="1900"/>
              </a:lnSpc>
            </a:pPr>
            <a:r>
              <a:rPr lang="zh-CN" altLang="en-US" sz="1000" b="1" dirty="0">
                <a:solidFill>
                  <a:srgbClr val="FF0000"/>
                </a:solidFill>
              </a:rPr>
              <a:t>光学</a:t>
            </a:r>
            <a:r>
              <a:rPr lang="en-US" altLang="zh-CN" sz="1000" b="1" dirty="0">
                <a:solidFill>
                  <a:srgbClr val="FF0000"/>
                </a:solidFill>
              </a:rPr>
              <a:t>: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采用四合一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RGBW LED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，能够调出全白光系列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(6000K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5000K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4000K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3000K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2200K)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及各种不同彩色光（水蓝色、天蓝色、淡紫色、淡绿色、琥珀色、水红色）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混光更均匀，白色效果更纯正。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控制方式：</a:t>
            </a:r>
            <a:endParaRPr lang="en-US" altLang="zh-CN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dirty="0"/>
              <a:t>标准</a:t>
            </a:r>
            <a:r>
              <a:rPr lang="en-US" altLang="zh-CN" sz="1000" dirty="0"/>
              <a:t>DMX512</a:t>
            </a:r>
            <a:r>
              <a:rPr lang="zh-CN" altLang="en-US" sz="1000" dirty="0"/>
              <a:t>（</a:t>
            </a:r>
            <a:r>
              <a:rPr lang="en-US" altLang="zh-CN" sz="1000" dirty="0"/>
              <a:t>1990</a:t>
            </a:r>
            <a:r>
              <a:rPr lang="zh-CN" altLang="en-US" sz="1000" dirty="0"/>
              <a:t>）协议控制，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1670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万种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合成真彩色，实现同步、追逐、流水等变化。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1900"/>
              </a:lnSpc>
            </a:pPr>
            <a:r>
              <a:rPr lang="zh-CN" altLang="en-US" sz="1000" b="1" dirty="0">
                <a:solidFill>
                  <a:srgbClr val="FF0000"/>
                </a:solidFill>
              </a:rPr>
              <a:t>应用场所：</a:t>
            </a:r>
            <a:r>
              <a:rPr lang="zh-CN" altLang="en-US" sz="1000" dirty="0"/>
              <a:t>广场、公园及雕塑橱窗、标志物、桥梁、建筑立面照明、景区景观照明。</a:t>
            </a:r>
            <a:endParaRPr lang="en-US" altLang="zh-CN" sz="1000" dirty="0"/>
          </a:p>
          <a:p>
            <a:pPr>
              <a:lnSpc>
                <a:spcPts val="1900"/>
              </a:lnSpc>
            </a:pPr>
            <a:endParaRPr lang="en-US" altLang="zh-CN" sz="1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239" y="165786"/>
            <a:ext cx="2058944" cy="201769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1470" y="1052800"/>
            <a:ext cx="3902075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400" dirty="0"/>
              <a:t> F2224A-18-36DC-RC-Y（55-XL-18RGBWN-C，CT）</a:t>
            </a:r>
            <a:endParaRPr lang="en-US" altLang="zh-CN" sz="14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71500" y="5451410"/>
          <a:ext cx="285751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3757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69.5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1500" y="692627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1656080"/>
            <a:ext cx="3674745" cy="35458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055" y="1703070"/>
            <a:ext cx="4817745" cy="34524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1470" y="1052800"/>
            <a:ext cx="4082415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400" dirty="0"/>
              <a:t> F2224A-18-36DC-RC-Y（3015-XL-18RGBWN-C，CT）</a:t>
            </a:r>
            <a:endParaRPr lang="en-US" altLang="zh-CN" sz="14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71500" y="5451410"/>
          <a:ext cx="285751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4097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69.5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1500" y="692627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1628775"/>
            <a:ext cx="3629025" cy="34524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055" y="1700530"/>
            <a:ext cx="5053965" cy="36372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1470" y="1052800"/>
            <a:ext cx="4082415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400" dirty="0"/>
              <a:t> F2224A-18-36DC-RC-Y（5030-XL-18RGBWN-C，CT）</a:t>
            </a:r>
            <a:endParaRPr lang="en-US" altLang="zh-CN" sz="14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71500" y="5451410"/>
          <a:ext cx="285751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3420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69.5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1500" y="692627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" y="1484630"/>
            <a:ext cx="3669030" cy="34067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055" y="1556385"/>
            <a:ext cx="4724400" cy="35134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5638" y="714598"/>
            <a:ext cx="7876802" cy="3381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技术参数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1560" y="1124744"/>
          <a:ext cx="8001000" cy="5278853"/>
        </p:xfrm>
        <a:graphic>
          <a:graphicData uri="http://schemas.openxmlformats.org/drawingml/2006/table">
            <a:tbl>
              <a:tblPr/>
              <a:tblGrid>
                <a:gridCol w="3143250"/>
                <a:gridCol w="4857750"/>
              </a:tblGrid>
              <a:tr h="343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产品型号</a:t>
                      </a:r>
                      <a:endParaRPr kumimoji="0" lang="zh-CN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F2224A-18 </a:t>
                      </a:r>
                      <a:r>
                        <a:rPr lang="zh-CN" altLang="en-US" sz="11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系列 </a:t>
                      </a:r>
                      <a:endParaRPr lang="zh-CN" altLang="en-US" sz="11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光源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CREE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OSRAM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单颗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4W</a:t>
                      </a:r>
                      <a:endParaRPr lang="en-US" altLang="zh-CN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寿命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万小时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颗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颜色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全彩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四合一红绿蓝白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四合一红绿蓝</a:t>
                      </a:r>
                      <a:r>
                        <a:rPr lang="zh-CN" altLang="en-US" sz="11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中性白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光束角（</a:t>
                      </a:r>
                      <a:r>
                        <a:rPr kumimoji="0" lang="en-US" altLang="zh-CN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FWHM</a:t>
                      </a:r>
                      <a:r>
                        <a:rPr kumimoji="0" lang="zh-CN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）</a:t>
                      </a:r>
                      <a:endParaRPr kumimoji="0" lang="zh-CN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12°/15</a:t>
                      </a:r>
                      <a:r>
                        <a:rPr lang="zh-CN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/20°/30°/40°/55°/30*15°/50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30°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外壳</a:t>
                      </a: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材质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压铸铝灯体，银灰色静电喷塑表面处理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玻璃材质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8mm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钢化超白玻璃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输入电源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DC 36V</a:t>
                      </a:r>
                      <a:endParaRPr lang="en-US" altLang="zh-CN" sz="110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驱动方式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350mA 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恒流驱动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系统功率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78W</a:t>
                      </a:r>
                      <a:endParaRPr lang="en-US" altLang="zh-CN" sz="11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防护等级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IP66/IP67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电气安全等级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III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类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电缆线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2×1.0mm² 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橡胶线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信号线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超五类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SFTP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双屏蔽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对双绞线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控制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DMX512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（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1990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环境温度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-20℃~+55 ℃(Ta+10℃)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净重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5.5KG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71472" y="857232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灯具尺寸（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mm</a:t>
            </a: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70" y="1347470"/>
            <a:ext cx="7058025" cy="41624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71500" y="764704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灯具尺寸（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mm</a:t>
            </a: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5425" y="1333500"/>
            <a:ext cx="615315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1470" y="1052800"/>
            <a:ext cx="3902075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400" dirty="0"/>
              <a:t> F2224A-18-36DC-RC-Y（12-XL-18RGBWN-C，CT）</a:t>
            </a:r>
            <a:endParaRPr lang="en-US" altLang="zh-CN" sz="14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71500" y="5451410"/>
          <a:ext cx="285751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4025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69.5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1500" y="692627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628775"/>
            <a:ext cx="3542665" cy="3289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055" y="1628775"/>
            <a:ext cx="4904105" cy="35655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1470" y="1052800"/>
            <a:ext cx="3902075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400" dirty="0"/>
              <a:t> F2224A-18-36DC-RC-Y（15-XL-18RGBWN-C，CT）</a:t>
            </a:r>
            <a:endParaRPr lang="en-US" altLang="zh-CN" sz="14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71500" y="5451410"/>
          <a:ext cx="285751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4146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69.5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1500" y="692627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95" y="1501775"/>
            <a:ext cx="3804920" cy="3505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1469390"/>
            <a:ext cx="4694555" cy="35350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1470" y="1052800"/>
            <a:ext cx="3902075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400" dirty="0"/>
              <a:t> F2224A-18-36DC-RC-Y（20-XL-18RGBWN-C，CT）</a:t>
            </a:r>
            <a:endParaRPr lang="en-US" altLang="zh-CN" sz="14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71500" y="5451410"/>
          <a:ext cx="285751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4067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69.5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1500" y="692627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484630"/>
            <a:ext cx="3995420" cy="36429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590" y="1700530"/>
            <a:ext cx="4761865" cy="32683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1470" y="1052800"/>
            <a:ext cx="3902075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400" dirty="0"/>
              <a:t> F2224A-18-36DC-RC-Y（30-XL-18RGBWN-C，CT）</a:t>
            </a:r>
            <a:endParaRPr lang="en-US" altLang="zh-CN" sz="14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71500" y="5451410"/>
          <a:ext cx="285751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3488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69.5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1500" y="692627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1556385"/>
            <a:ext cx="3769995" cy="3495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1602105"/>
            <a:ext cx="4978400" cy="36531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1470" y="1052800"/>
            <a:ext cx="3902075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400" dirty="0"/>
              <a:t> F2224A-18-36DC-RC-Y（40-XL-18RGBWN-C，CT）</a:t>
            </a:r>
            <a:endParaRPr lang="en-US" altLang="zh-CN" sz="14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71500" y="5451410"/>
          <a:ext cx="285751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3772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69.5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1500" y="692627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3847"/>
          <a:stretch>
            <a:fillRect/>
          </a:stretch>
        </p:blipFill>
        <p:spPr>
          <a:xfrm>
            <a:off x="179705" y="1642110"/>
            <a:ext cx="3438525" cy="32531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155" y="1484630"/>
            <a:ext cx="5043170" cy="36201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195fe04f-b3de-43e1-b3fb-d98151609fa6}"/>
</p:tagLst>
</file>

<file path=ppt/tags/tag2.xml><?xml version="1.0" encoding="utf-8"?>
<p:tagLst xmlns:p="http://schemas.openxmlformats.org/presentationml/2006/main">
  <p:tag name="KSO_WM_UNIT_TABLE_BEAUTIFY" val="smartTable{6fdbaba9-f1f3-4eba-814e-208845d93e1e}"/>
</p:tagLst>
</file>

<file path=ppt/tags/tag3.xml><?xml version="1.0" encoding="utf-8"?>
<p:tagLst xmlns:p="http://schemas.openxmlformats.org/presentationml/2006/main">
  <p:tag name="KSO_WM_UNIT_TABLE_BEAUTIFY" val="smartTable{6fdbaba9-f1f3-4eba-814e-208845d93e1e}"/>
</p:tagLst>
</file>

<file path=ppt/tags/tag4.xml><?xml version="1.0" encoding="utf-8"?>
<p:tagLst xmlns:p="http://schemas.openxmlformats.org/presentationml/2006/main">
  <p:tag name="KSO_WM_UNIT_TABLE_BEAUTIFY" val="smartTable{6fdbaba9-f1f3-4eba-814e-208845d93e1e}"/>
</p:tagLst>
</file>

<file path=ppt/tags/tag5.xml><?xml version="1.0" encoding="utf-8"?>
<p:tagLst xmlns:p="http://schemas.openxmlformats.org/presentationml/2006/main">
  <p:tag name="KSO_WM_UNIT_TABLE_BEAUTIFY" val="smartTable{6fdbaba9-f1f3-4eba-814e-208845d93e1e}"/>
</p:tagLst>
</file>

<file path=ppt/tags/tag6.xml><?xml version="1.0" encoding="utf-8"?>
<p:tagLst xmlns:p="http://schemas.openxmlformats.org/presentationml/2006/main">
  <p:tag name="KSO_WM_UNIT_TABLE_BEAUTIFY" val="smartTable{6fdbaba9-f1f3-4eba-814e-208845d93e1e}"/>
</p:tagLst>
</file>

<file path=ppt/tags/tag7.xml><?xml version="1.0" encoding="utf-8"?>
<p:tagLst xmlns:p="http://schemas.openxmlformats.org/presentationml/2006/main">
  <p:tag name="KSO_WM_UNIT_TABLE_BEAUTIFY" val="smartTable{6fdbaba9-f1f3-4eba-814e-208845d93e1e}"/>
</p:tagLst>
</file>

<file path=ppt/tags/tag8.xml><?xml version="1.0" encoding="utf-8"?>
<p:tagLst xmlns:p="http://schemas.openxmlformats.org/presentationml/2006/main">
  <p:tag name="KSO_WM_UNIT_TABLE_BEAUTIFY" val="smartTable{6fdbaba9-f1f3-4eba-814e-208845d93e1e}"/>
</p:tagLst>
</file>

<file path=ppt/tags/tag9.xml><?xml version="1.0" encoding="utf-8"?>
<p:tagLst xmlns:p="http://schemas.openxmlformats.org/presentationml/2006/main">
  <p:tag name="KSO_WM_UNIT_TABLE_BEAUTIFY" val="smartTable{6fdbaba9-f1f3-4eba-814e-208845d93e1e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1312</Words>
  <Application>WPS 演示</Application>
  <PresentationFormat>全屏显示(4:3)</PresentationFormat>
  <Paragraphs>229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黑体</vt:lpstr>
      <vt:lpstr>Arial Unicode MS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丹丹</cp:lastModifiedBy>
  <cp:revision>155</cp:revision>
  <dcterms:created xsi:type="dcterms:W3CDTF">2015-05-19T08:03:00Z</dcterms:created>
  <dcterms:modified xsi:type="dcterms:W3CDTF">2021-10-29T07:19:48Z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35C89AB5BC62434CB89AD44FBDB03342</vt:lpwstr>
  </property>
  <property fmtid="{D5CDD505-2E9C-101B-9397-08002B2CF9AE}" pid="3" name="KSOProductBuildVer">
    <vt:lpwstr>2052-11.1.0.11045</vt:lpwstr>
  </property>
</Properties>
</file>